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67" r:id="rId8"/>
    <p:sldId id="268" r:id="rId9"/>
    <p:sldId id="270" r:id="rId10"/>
    <p:sldId id="269" r:id="rId11"/>
    <p:sldId id="271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148"/>
  </p:normalViewPr>
  <p:slideViewPr>
    <p:cSldViewPr snapToGrid="0" snapToObjects="1">
      <p:cViewPr varScale="1">
        <p:scale>
          <a:sx n="128" d="100"/>
          <a:sy n="128" d="100"/>
        </p:scale>
        <p:origin x="17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7/5/22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626AF-478F-0A5C-A4E0-6341FC860B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Diabetic Patient readmission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0B34E-04F7-4F11-9A5E-CC31F15BDF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/>
              <a:t>Pruthvinath</a:t>
            </a:r>
            <a:r>
              <a:rPr lang="en-US" b="1" dirty="0"/>
              <a:t> </a:t>
            </a:r>
            <a:r>
              <a:rPr lang="en-US" b="1" dirty="0" err="1"/>
              <a:t>Jeripity</a:t>
            </a:r>
            <a:r>
              <a:rPr lang="en-US" b="1" dirty="0"/>
              <a:t> Venkata</a:t>
            </a:r>
          </a:p>
        </p:txBody>
      </p:sp>
    </p:spTree>
    <p:extLst>
      <p:ext uri="{BB962C8B-B14F-4D97-AF65-F5344CB8AC3E}">
        <p14:creationId xmlns:p14="http://schemas.microsoft.com/office/powerpoint/2010/main" val="4211555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AA06F-5EAD-BB3F-E9D2-6581F8912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FC55C-4B95-2282-28B7-03985D1D9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the input of one-hot encoded CSV file, we can observe that the sample is imbalanced =&gt; oversampling is done to ‘readmitted’ column </a:t>
            </a:r>
          </a:p>
          <a:p>
            <a:r>
              <a:rPr lang="en-US" dirty="0"/>
              <a:t>Set training sample as 80% of the data and 20% as test data.</a:t>
            </a:r>
          </a:p>
          <a:p>
            <a:r>
              <a:rPr lang="en-US" dirty="0"/>
              <a:t>Tried 3 models: Logistic regression, Random forest and Decision tree. (ended up with errors)</a:t>
            </a:r>
          </a:p>
        </p:txBody>
      </p:sp>
    </p:spTree>
    <p:extLst>
      <p:ext uri="{BB962C8B-B14F-4D97-AF65-F5344CB8AC3E}">
        <p14:creationId xmlns:p14="http://schemas.microsoft.com/office/powerpoint/2010/main" val="4162832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ABD810-8B2E-3355-EE8A-36E83C88A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86" y="0"/>
            <a:ext cx="120854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51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156C8-28E9-4AA3-27AE-BD778C27E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 </a:t>
            </a:r>
          </a:p>
        </p:txBody>
      </p:sp>
    </p:spTree>
    <p:extLst>
      <p:ext uri="{BB962C8B-B14F-4D97-AF65-F5344CB8AC3E}">
        <p14:creationId xmlns:p14="http://schemas.microsoft.com/office/powerpoint/2010/main" val="650284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990CE-C3C5-8CC6-AD87-732C36693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96958-4BC2-7C7C-B4B6-9274D78AA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context: Reducing readmission rates within 30 days.</a:t>
            </a:r>
          </a:p>
          <a:p>
            <a:r>
              <a:rPr lang="en-US" dirty="0"/>
              <a:t>Goal: Predicting how many patients are going to be readmitted within 30 days based on historical data.</a:t>
            </a:r>
          </a:p>
          <a:p>
            <a:r>
              <a:rPr lang="en-US" dirty="0"/>
              <a:t>Software used: Alteryx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448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CD557CE-2AB8-44E1-AABA-A21D2274F3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8DCB6E5-A344-4A17-A353-EC4D71E6C4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D82F4F2-6117-4CCD-94A7-4AFD603EC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CCA9FB2-FFC7-4B6D-8E30-9D2CC14E7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F6D6F6-E7F9-4521-BD22-74A61D8ED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566E74-1425-46AC-885D-D2DAEE365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DE6D4C-1542-93AD-EB99-30E1E5186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9810" y="804510"/>
            <a:ext cx="3317492" cy="107722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00D86-26F3-DDB2-04A7-CCBB94C01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9809" y="2052116"/>
            <a:ext cx="3317493" cy="3997828"/>
          </a:xfrm>
        </p:spPr>
        <p:txBody>
          <a:bodyPr>
            <a:normAutofit/>
          </a:bodyPr>
          <a:lstStyle/>
          <a:p>
            <a:r>
              <a:rPr lang="en-US" sz="1800" dirty="0"/>
              <a:t>To find the number of missing values in the data set:</a:t>
            </a:r>
          </a:p>
          <a:p>
            <a:pPr lvl="1"/>
            <a:r>
              <a:rPr lang="en-US" dirty="0"/>
              <a:t>Used TRANSPOSE to group-by column names. 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9858E6D7-521F-B3EC-5734-48EC3AAF09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7302" y="1417983"/>
            <a:ext cx="7337887" cy="4200939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6858379-D070-40E4-8A3D-F29E90C5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30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01900C-265D-4146-A578-477541E3D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5F94F98-3A57-49AA-838E-91AAF600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1F8C064-2DC5-4758-B49C-76BFF6405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tx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7875912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5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421698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3CCB17-BDE6-5FC3-C5A4-5F9EBA410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8901" y="808056"/>
            <a:ext cx="8381238" cy="1077229"/>
          </a:xfrm>
        </p:spPr>
        <p:txBody>
          <a:bodyPr>
            <a:normAutofit/>
          </a:bodyPr>
          <a:lstStyle/>
          <a:p>
            <a:pPr algn="l"/>
            <a:r>
              <a:rPr lang="en-US" sz="4800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3151E-C56C-291A-0F46-CE24926CA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6639" y="2052116"/>
            <a:ext cx="8053552" cy="3997828"/>
          </a:xfrm>
        </p:spPr>
        <p:txBody>
          <a:bodyPr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dirty="0"/>
              <a:t>Dropped the columns which have many missing values (weight, medical specialty and payer code)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Then, dropped the rows which have missing values but not the entire columns (diag_1, diag_2, diag_3, and race)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Changed the data types of certain columns into integer (as default data type is </a:t>
            </a:r>
            <a:r>
              <a:rPr lang="en-US" sz="1700" dirty="0" err="1"/>
              <a:t>Vstring</a:t>
            </a:r>
            <a:r>
              <a:rPr lang="en-US" sz="1700" dirty="0"/>
              <a:t>)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Then categorized age into 3 bins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Created a new column called “Service utilization” as sum of services.</a:t>
            </a:r>
          </a:p>
          <a:p>
            <a:pPr>
              <a:lnSpc>
                <a:spcPct val="110000"/>
              </a:lnSpc>
            </a:pPr>
            <a:r>
              <a:rPr lang="en-US" sz="1700" dirty="0"/>
              <a:t>Converted readmitted column into binary</a:t>
            </a:r>
          </a:p>
        </p:txBody>
      </p:sp>
    </p:spTree>
    <p:extLst>
      <p:ext uri="{BB962C8B-B14F-4D97-AF65-F5344CB8AC3E}">
        <p14:creationId xmlns:p14="http://schemas.microsoft.com/office/powerpoint/2010/main" val="2755078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D700FB7F-5E87-AE7F-3294-C2E3663FD9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9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38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01900C-265D-4146-A578-477541E3D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5F94F98-3A57-49AA-838E-91AAF600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" y="0"/>
            <a:ext cx="12189867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1F8C064-2DC5-4758-B49C-76BFF6405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tx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7875912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5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421698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09C9C-889C-A4B7-E8B7-178711F9B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6639" y="2052116"/>
            <a:ext cx="8186074" cy="3997828"/>
          </a:xfrm>
        </p:spPr>
        <p:txBody>
          <a:bodyPr anchor="t">
            <a:normAutofit/>
          </a:bodyPr>
          <a:lstStyle/>
          <a:p>
            <a:r>
              <a:rPr lang="en-US" sz="1800" dirty="0"/>
              <a:t>Then converted all the drug changes into binary. </a:t>
            </a:r>
          </a:p>
          <a:p>
            <a:r>
              <a:rPr lang="en-US" sz="1800" dirty="0"/>
              <a:t>Summed up all the drug changes for each patient =&gt; to know how many drug dosages were changed.</a:t>
            </a:r>
          </a:p>
          <a:p>
            <a:r>
              <a:rPr lang="en-US" sz="1800" dirty="0"/>
              <a:t>Then categorized the columns </a:t>
            </a:r>
            <a:r>
              <a:rPr lang="en-US" sz="1800" dirty="0" err="1"/>
              <a:t>admission_type_id</a:t>
            </a:r>
            <a:r>
              <a:rPr lang="en-US" sz="1800" dirty="0"/>
              <a:t>, </a:t>
            </a:r>
            <a:r>
              <a:rPr lang="en-US" sz="1800" dirty="0" err="1"/>
              <a:t>admission_source_id</a:t>
            </a:r>
            <a:r>
              <a:rPr lang="en-US" sz="1800" dirty="0"/>
              <a:t>, </a:t>
            </a:r>
            <a:r>
              <a:rPr lang="en-US" sz="1800" dirty="0" err="1"/>
              <a:t>discharge_disposition_id</a:t>
            </a:r>
            <a:r>
              <a:rPr lang="en-US" sz="1800" dirty="0"/>
              <a:t>, gender, </a:t>
            </a:r>
            <a:r>
              <a:rPr lang="en-US" sz="1800" dirty="0" err="1"/>
              <a:t>diabetesMed</a:t>
            </a:r>
            <a:r>
              <a:rPr lang="en-US" sz="1800" dirty="0"/>
              <a:t>, A1Cresult =&gt; logistic regression can be used in modelling.</a:t>
            </a:r>
          </a:p>
          <a:p>
            <a:r>
              <a:rPr lang="en-US" sz="1800" dirty="0"/>
              <a:t>After all data processing and cleaning, new CSV file is created.</a:t>
            </a:r>
          </a:p>
        </p:txBody>
      </p:sp>
    </p:spTree>
    <p:extLst>
      <p:ext uri="{BB962C8B-B14F-4D97-AF65-F5344CB8AC3E}">
        <p14:creationId xmlns:p14="http://schemas.microsoft.com/office/powerpoint/2010/main" val="3987498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0CB8A1DE-6143-56A1-F8B6-B2A39EA9DD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225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D8447-2943-6DF4-AC43-81061A841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8312" y="0"/>
            <a:ext cx="7796540" cy="3997828"/>
          </a:xfrm>
        </p:spPr>
        <p:txBody>
          <a:bodyPr/>
          <a:lstStyle/>
          <a:p>
            <a:r>
              <a:rPr lang="en-US" dirty="0"/>
              <a:t>Input the CSV file, which is generated in previous step. </a:t>
            </a:r>
          </a:p>
          <a:p>
            <a:r>
              <a:rPr lang="en-US" dirty="0"/>
              <a:t>Further data processing is done. </a:t>
            </a:r>
          </a:p>
          <a:p>
            <a:r>
              <a:rPr lang="en-US" dirty="0"/>
              <a:t>Categorized level1_diag1 into 8 bins =&gt; to know the previous disease conditions of the patient. </a:t>
            </a:r>
          </a:p>
          <a:p>
            <a:r>
              <a:rPr lang="en-US" dirty="0"/>
              <a:t>Output as another CSV file. </a:t>
            </a:r>
          </a:p>
          <a:p>
            <a:r>
              <a:rPr lang="en-US" dirty="0"/>
              <a:t>Created 0, 1 vectors (dummies) (with the use of one-hot encoder) =&gt; to train the model.</a:t>
            </a:r>
          </a:p>
          <a:p>
            <a:endParaRPr lang="en-US" dirty="0"/>
          </a:p>
        </p:txBody>
      </p:sp>
      <p:pic>
        <p:nvPicPr>
          <p:cNvPr id="5" name="Picture 4" descr="Timeline&#10;&#10;Description automatically generated">
            <a:extLst>
              <a:ext uri="{FF2B5EF4-FFF2-40B4-BE49-F238E27FC236}">
                <a16:creationId xmlns:a16="http://schemas.microsoft.com/office/drawing/2014/main" id="{FFC7DB3F-A17B-1045-1944-867868B42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02381"/>
            <a:ext cx="12192000" cy="344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94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EB7091A-7E9C-45E8-B4B8-831F07A25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7EE626-B530-46D6-8DFA-F7CCBAB9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16B9833-CCDE-4DEF-8D9C-0374880A5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2CC7F6-4DA9-40BE-9788-4ED6B0A856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D098DBD-F19D-467D-BA4D-814BD652E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EF6C70E-8448-40F4-8AFA-2E982338C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8B700A5B-1CE9-E982-9239-0AD3BC1A98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t="4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743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269</TotalTime>
  <Words>358</Words>
  <Application>Microsoft Macintosh PowerPoint</Application>
  <PresentationFormat>Widescreen</PresentationFormat>
  <Paragraphs>30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MS Shell Dlg 2</vt:lpstr>
      <vt:lpstr>Wingdings</vt:lpstr>
      <vt:lpstr>Wingdings 3</vt:lpstr>
      <vt:lpstr>Madison</vt:lpstr>
      <vt:lpstr>Diabetic Patient readmission</vt:lpstr>
      <vt:lpstr>INTRODUCTION</vt:lpstr>
      <vt:lpstr>Data Exploration</vt:lpstr>
      <vt:lpstr>Data Preparation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Modelling</vt:lpstr>
      <vt:lpstr>PowerPoint Presentation</vt:lpstr>
      <vt:lpstr>THANK YOU!!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Diabetic Patient readmission</dc:title>
  <dc:creator>Jeripity Venkata, Pruthvinath</dc:creator>
  <cp:lastModifiedBy>Jeripity Venkata, Pruthvinath</cp:lastModifiedBy>
  <cp:revision>4</cp:revision>
  <dcterms:created xsi:type="dcterms:W3CDTF">2022-06-21T03:38:02Z</dcterms:created>
  <dcterms:modified xsi:type="dcterms:W3CDTF">2022-07-05T21:16:40Z</dcterms:modified>
</cp:coreProperties>
</file>

<file path=docProps/thumbnail.jpeg>
</file>